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03356B7-8392-4FD9-B179-CC9B256871C2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ABCF63-D1CA-4E93-9AFF-C71A61029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095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6B7-8392-4FD9-B179-CC9B256871C2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CF63-D1CA-4E93-9AFF-C71A61029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4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6B7-8392-4FD9-B179-CC9B256871C2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CF63-D1CA-4E93-9AFF-C71A61029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34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6B7-8392-4FD9-B179-CC9B256871C2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CF63-D1CA-4E93-9AFF-C71A61029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51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03356B7-8392-4FD9-B179-CC9B256871C2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BABCF63-D1CA-4E93-9AFF-C71A61029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013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6B7-8392-4FD9-B179-CC9B256871C2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CF63-D1CA-4E93-9AFF-C71A61029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2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6B7-8392-4FD9-B179-CC9B256871C2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CF63-D1CA-4E93-9AFF-C71A61029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37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6B7-8392-4FD9-B179-CC9B256871C2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CF63-D1CA-4E93-9AFF-C71A61029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05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6B7-8392-4FD9-B179-CC9B256871C2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CF63-D1CA-4E93-9AFF-C71A61029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19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6B7-8392-4FD9-B179-CC9B256871C2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ABCF63-D1CA-4E93-9AFF-C71A61029E5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927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03356B7-8392-4FD9-B179-CC9B256871C2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ABCF63-D1CA-4E93-9AFF-C71A61029E5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008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03356B7-8392-4FD9-B179-CC9B256871C2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ABCF63-D1CA-4E93-9AFF-C71A61029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71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/>
          <a:lstStyle/>
          <a:p>
            <a:r>
              <a:rPr lang="ru-RU" sz="6600" dirty="0" smtClean="0"/>
              <a:t>Музей </a:t>
            </a:r>
            <a:r>
              <a:rPr lang="ru-RU" sz="6600" dirty="0" smtClean="0"/>
              <a:t>«</a:t>
            </a:r>
            <a:r>
              <a:rPr lang="ru-RU" sz="6600" smtClean="0"/>
              <a:t>п.и.Чайковский</a:t>
            </a:r>
            <a:r>
              <a:rPr lang="ru-RU" sz="6600" dirty="0" smtClean="0"/>
              <a:t> </a:t>
            </a:r>
            <a:r>
              <a:rPr lang="ru-RU" sz="4400" dirty="0" smtClean="0"/>
              <a:t>и</a:t>
            </a:r>
            <a:r>
              <a:rPr lang="ru-RU" dirty="0" smtClean="0"/>
              <a:t> </a:t>
            </a:r>
            <a:r>
              <a:rPr lang="ru-RU" sz="6600" dirty="0" smtClean="0"/>
              <a:t>Москва»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4781320"/>
            <a:ext cx="9070848" cy="440675"/>
          </a:xfrm>
        </p:spPr>
        <p:txBody>
          <a:bodyPr/>
          <a:lstStyle/>
          <a:p>
            <a:r>
              <a:rPr lang="ru-RU" dirty="0" smtClean="0"/>
              <a:t>Посетители группа «Почемучки» ДО1. 22.03.2019.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13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759" y="352540"/>
            <a:ext cx="11160087" cy="1454226"/>
          </a:xfrm>
        </p:spPr>
        <p:txBody>
          <a:bodyPr>
            <a:normAutofit/>
          </a:bodyPr>
          <a:lstStyle/>
          <a:p>
            <a:pPr algn="r"/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</a:rPr>
              <a:t>Мы с ребятами решили прикоснуться </a:t>
            </a:r>
            <a:br>
              <a:rPr lang="ru-RU" sz="4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</a:rPr>
              <a:t>к нашей классике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65" y="1277957"/>
            <a:ext cx="3879541" cy="5172721"/>
          </a:xfrm>
          <a:prstGeom prst="rect">
            <a:avLst/>
          </a:prstGeom>
          <a:ln w="1905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83" y="1904910"/>
            <a:ext cx="5766542" cy="4324906"/>
          </a:xfrm>
          <a:prstGeom prst="rect">
            <a:avLst/>
          </a:prstGeom>
          <a:ln w="1905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2117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809" y="363557"/>
            <a:ext cx="11215171" cy="16506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Познакомиться с жизнью </a:t>
            </a:r>
            <a:b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Петра Ильича в нашем родном городе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38" y="2117935"/>
            <a:ext cx="5383579" cy="4037684"/>
          </a:xfrm>
          <a:prstGeom prst="rect">
            <a:avLst/>
          </a:prstGeom>
          <a:ln w="1905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470" y="1926059"/>
            <a:ext cx="3316077" cy="4421436"/>
          </a:xfrm>
          <a:prstGeom prst="rect">
            <a:avLst/>
          </a:prstGeom>
          <a:ln w="1905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60566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17</TotalTime>
  <Words>23</Words>
  <Application>Microsoft Office PowerPoint</Application>
  <PresentationFormat>Широкоэкранный</PresentationFormat>
  <Paragraphs>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Century Gothic</vt:lpstr>
      <vt:lpstr>Garamond</vt:lpstr>
      <vt:lpstr>Savon</vt:lpstr>
      <vt:lpstr>Музей «п.и.Чайковский и Москва»</vt:lpstr>
      <vt:lpstr>Мы с ребятами решили прикоснуться  к нашей классике</vt:lpstr>
      <vt:lpstr>Познакомиться с жизнью  Петра Ильича в нашем родном городе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«Чайковский и Москва»</dc:title>
  <dc:creator>Оксана</dc:creator>
  <cp:lastModifiedBy>Оксана</cp:lastModifiedBy>
  <cp:revision>4</cp:revision>
  <dcterms:created xsi:type="dcterms:W3CDTF">2019-03-30T09:04:04Z</dcterms:created>
  <dcterms:modified xsi:type="dcterms:W3CDTF">2019-03-30T09:26:20Z</dcterms:modified>
</cp:coreProperties>
</file>